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5"/>
  </p:notesMasterIdLst>
  <p:handoutMasterIdLst>
    <p:handoutMasterId r:id="rId16"/>
  </p:handoutMasterIdLst>
  <p:sldIdLst>
    <p:sldId id="4119" r:id="rId5"/>
    <p:sldId id="4133" r:id="rId6"/>
    <p:sldId id="4146" r:id="rId7"/>
    <p:sldId id="4138" r:id="rId8"/>
    <p:sldId id="4157" r:id="rId9"/>
    <p:sldId id="4158" r:id="rId10"/>
    <p:sldId id="4137" r:id="rId11"/>
    <p:sldId id="4159" r:id="rId12"/>
    <p:sldId id="4160" r:id="rId13"/>
    <p:sldId id="4004" r:id="rId14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63" d="100"/>
          <a:sy n="63" d="100"/>
        </p:scale>
        <p:origin x="332" y="4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29/08/2023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29/08/2023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656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8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9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48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PRIORIZAÇÃO PILOTO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29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ago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 geral.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Ajuste material sobre a operação da RBB.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 BlockchainGov e Workshop.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 geral</a:t>
            </a:r>
          </a:p>
        </p:txBody>
      </p:sp>
    </p:spTree>
    <p:extLst>
      <p:ext uri="{BB962C8B-B14F-4D97-AF65-F5344CB8AC3E}">
        <p14:creationId xmlns:p14="http://schemas.microsoft.com/office/powerpoint/2010/main" val="885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Replanejamento para o Piloto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Tarefas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evoluir permissionamento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permissionamento 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Block Explorer 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 Envolvimento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e/ou Dataprev.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Observação  RNP.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  Esforço de todos.</a:t>
            </a:r>
          </a:p>
          <a:p>
            <a:pPr lvl="1"/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6015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Frentes técnicas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lvl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Laboratório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1E428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TCU </a:t>
            </a: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Aguardando retorno Valter.</a:t>
            </a:r>
            <a:endParaRPr lang="pt-BR" sz="2400" dirty="0">
              <a:solidFill>
                <a:srgbClr val="1E42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PUC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 Regras firewall</a:t>
            </a:r>
            <a:r>
              <a:rPr kumimoji="0" lang="pt-BR" sz="2400" b="0" i="0" u="none" strike="noStrike" kern="1200" cap="none" spc="0" normalizeH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 e permissionamento, ok. 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1E428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lang="pt-BR" sz="2400" dirty="0">
              <a:solidFill>
                <a:srgbClr val="1E42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Tarefas Replanejamento do Piloto</a:t>
            </a:r>
            <a:endParaRPr lang="pt-BR" sz="2400" dirty="0">
              <a:solidFill>
                <a:srgbClr val="1E42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evoluir permissionamento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Block Explorer 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permissionamento  BNDES.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Ajustes Github.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 CPQD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Observação  RNP.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  Ajustes material.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BNDES  Reunião com infra para avaliar material (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56013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Ajustes em Material sobre a Operação da RBB</a:t>
            </a:r>
          </a:p>
        </p:txBody>
      </p:sp>
    </p:spTree>
    <p:extLst>
      <p:ext uri="{BB962C8B-B14F-4D97-AF65-F5344CB8AC3E}">
        <p14:creationId xmlns:p14="http://schemas.microsoft.com/office/powerpoint/2010/main" val="205350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Material sobre Operação da RB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Enviado por e-mail.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Ajustes.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Discussão sobre os 100Gb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Baseado na experiência do antigo laboratório, deve ser suficiente para até 4 anos com a rede em baixa carga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a rede atingir carga máxima, esse limite pode ser alcançado muito antes. 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isso implicaria todas as instituições estarem usando muito a rede, ou seja, não é viável poucas instituições levarem a isso.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Incluí na lista de tarefas do BNDES conferir sobre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opcionais.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EthStats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permissionamento.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Ajuste em SLA.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Questão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Block Explorer.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6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BlockchainGov e Workshop</a:t>
            </a:r>
          </a:p>
        </p:txBody>
      </p:sp>
    </p:spTree>
    <p:extLst>
      <p:ext uri="{BB962C8B-B14F-4D97-AF65-F5344CB8AC3E}">
        <p14:creationId xmlns:p14="http://schemas.microsoft.com/office/powerpoint/2010/main" val="60610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Propostas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10:00h-13:00h - Reunião do Comitê Técnico.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13:00h-14:30h - Almoço.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14:30h-17:30h - Reunião conjunta dos Comitês da RBB.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17:30h-18:30h - Reunião do Comitê Executivo.</a:t>
            </a:r>
          </a:p>
        </p:txBody>
      </p:sp>
    </p:spTree>
    <p:extLst>
      <p:ext uri="{BB962C8B-B14F-4D97-AF65-F5344CB8AC3E}">
        <p14:creationId xmlns:p14="http://schemas.microsoft.com/office/powerpoint/2010/main" val="1040675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Props1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4538</TotalTime>
  <Words>390</Words>
  <Application>Microsoft Office PowerPoint</Application>
  <PresentationFormat>Widescreen</PresentationFormat>
  <Paragraphs>80</Paragraphs>
  <Slides>10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60</cp:revision>
  <cp:lastPrinted>2022-11-07T22:20:14Z</cp:lastPrinted>
  <dcterms:created xsi:type="dcterms:W3CDTF">2023-03-27T20:40:19Z</dcterms:created>
  <dcterms:modified xsi:type="dcterms:W3CDTF">2023-08-29T20:29:20Z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